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18" dt="2024-10-14T20:15:20.857"/>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14T20:15:57.355" v="1871" actId="122"/>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10/17/2024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307.png"/></Relationships>
</file>

<file path=ppt/slides/_rels/slide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57.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7.png"/></Relationships>
</file>

<file path=ppt/slides/_rels/slide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6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7.xml"/><Relationship Id="rId4" Type="http://schemas.openxmlformats.org/officeDocument/2006/relationships/image" Target="../media/image363.png"/></Relationships>
</file>

<file path=ppt/slides/_rels/slide6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020794" y="4983981"/>
            <a:ext cx="6136751" cy="4588741"/>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81414"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110757" y="5237975"/>
            <a:ext cx="8402223" cy="6382641"/>
          </a:xfrm>
          <a:prstGeom prst="rect">
            <a:avLst/>
          </a:prstGeom>
        </p:spPr>
      </p:pic>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2616</TotalTime>
  <Words>4328</Words>
  <Application>Microsoft Office PowerPoint</Application>
  <PresentationFormat>Custom</PresentationFormat>
  <Paragraphs>528</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25</cp:revision>
  <dcterms:created xsi:type="dcterms:W3CDTF">2024-08-20T15:24:36Z</dcterms:created>
  <dcterms:modified xsi:type="dcterms:W3CDTF">2024-10-18T05:38:17Z</dcterms:modified>
</cp:coreProperties>
</file>